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13"/>
  </p:notesMasterIdLst>
  <p:handoutMasterIdLst>
    <p:handoutMasterId r:id="rId14"/>
  </p:handoutMasterIdLst>
  <p:sldIdLst>
    <p:sldId id="403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362" r:id="rId12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" initials="123" lastIdx="4" clrIdx="0"/>
  <p:cmAuthor id="1" name="Csuzdi Szonja" initials="CSSZ" lastIdx="1" clrIdx="1"/>
  <p:cmAuthor id="2" name="Jeney Nóra" initials="JN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B6D37A"/>
    <a:srgbClr val="72B240"/>
    <a:srgbClr val="666666"/>
    <a:srgbClr val="6864A2"/>
    <a:srgbClr val="FBFCF6"/>
    <a:srgbClr val="51A200"/>
    <a:srgbClr val="7D7D7D"/>
    <a:srgbClr val="39BA24"/>
    <a:srgbClr val="0A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94671" autoAdjust="0"/>
  </p:normalViewPr>
  <p:slideViewPr>
    <p:cSldViewPr snapToGrid="0">
      <p:cViewPr varScale="1">
        <p:scale>
          <a:sx n="154" d="100"/>
          <a:sy n="154" d="100"/>
        </p:scale>
        <p:origin x="69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3918" y="-120"/>
      </p:cViewPr>
      <p:guideLst>
        <p:guide orient="horz" pos="3128"/>
        <p:guide pos="210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9D374-4ABF-4A74-B475-C217D3141879}" type="datetimeFigureOut">
              <a:rPr lang="hu-HU" smtClean="0"/>
              <a:t>2025. 05. 26.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C6F45-C139-463C-B125-E14BFEA4D00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1654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85964-301B-4E05-A0AC-A222FD1D8677}" type="datetimeFigureOut">
              <a:rPr lang="hu-HU" smtClean="0"/>
              <a:t>2025. 05. 26.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1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2"/>
            <a:ext cx="2945659" cy="4963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CD048-3DD1-4962-B730-99E29D05AA1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1999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CD048-3DD1-4962-B730-99E29D05AA1F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862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egy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711354"/>
            <a:ext cx="10080000" cy="880844"/>
          </a:xfrm>
          <a:prstGeom prst="rect">
            <a:avLst/>
          </a:prstGeom>
        </p:spPr>
        <p:txBody>
          <a:bodyPr anchor="b"/>
          <a:lstStyle>
            <a:lvl1pPr algn="l">
              <a:defRPr sz="600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2734812"/>
            <a:ext cx="10080000" cy="72984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 egy sorban</a:t>
            </a:r>
          </a:p>
        </p:txBody>
      </p:sp>
    </p:spTree>
    <p:extLst>
      <p:ext uri="{BB962C8B-B14F-4D97-AF65-F5344CB8AC3E}">
        <p14:creationId xmlns:p14="http://schemas.microsoft.com/office/powerpoint/2010/main" val="175743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 - két so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1522800" y="1306279"/>
            <a:ext cx="10080000" cy="1845947"/>
          </a:xfrm>
          <a:prstGeom prst="rect">
            <a:avLst/>
          </a:prstGeom>
        </p:spPr>
        <p:txBody>
          <a:bodyPr anchor="b"/>
          <a:lstStyle>
            <a:lvl1pPr algn="l">
              <a:defRPr sz="6000" b="0" cap="all" baseline="0">
                <a:solidFill>
                  <a:schemeClr val="bg1"/>
                </a:solidFill>
                <a:latin typeface="Garamond" pitchFamily="18" charset="0"/>
              </a:defRPr>
            </a:lvl1pPr>
          </a:lstStyle>
          <a:p>
            <a:r>
              <a:rPr lang="hu-HU" dirty="0"/>
              <a:t>A prezentáció címe 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 hasCustomPrompt="1"/>
          </p:nvPr>
        </p:nvSpPr>
        <p:spPr>
          <a:xfrm>
            <a:off x="1522800" y="3261284"/>
            <a:ext cx="10080000" cy="8786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="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Alcíme</a:t>
            </a:r>
            <a:br>
              <a:rPr lang="hu-HU" dirty="0"/>
            </a:br>
            <a:r>
              <a:rPr lang="hu-HU" dirty="0"/>
              <a:t>két sorban</a:t>
            </a:r>
          </a:p>
        </p:txBody>
      </p:sp>
    </p:spTree>
    <p:extLst>
      <p:ext uri="{BB962C8B-B14F-4D97-AF65-F5344CB8AC3E}">
        <p14:creationId xmlns:p14="http://schemas.microsoft.com/office/powerpoint/2010/main" val="111454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54400" y="1519200"/>
            <a:ext cx="9126000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>
                <a:latin typeface="Garamond" pitchFamily="18" charset="0"/>
              </a:defRPr>
            </a:lvl1pPr>
            <a:lvl2pPr>
              <a:buClr>
                <a:srgbClr val="72B240"/>
              </a:buClr>
              <a:defRPr>
                <a:latin typeface="Garamond" pitchFamily="18" charset="0"/>
              </a:defRPr>
            </a:lvl2pPr>
            <a:lvl3pPr>
              <a:buClr>
                <a:srgbClr val="72B240"/>
              </a:buClr>
              <a:defRPr>
                <a:latin typeface="Garamond" pitchFamily="18" charset="0"/>
              </a:defRPr>
            </a:lvl3pPr>
            <a:lvl4pPr>
              <a:buClr>
                <a:srgbClr val="72B240"/>
              </a:buClr>
              <a:defRPr>
                <a:latin typeface="Garamond" pitchFamily="18" charset="0"/>
              </a:defRPr>
            </a:lvl4pPr>
            <a:lvl5pPr>
              <a:buClr>
                <a:srgbClr val="72B240"/>
              </a:buClr>
              <a:defRPr>
                <a:latin typeface="Garamond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290291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544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30800" y="1519200"/>
            <a:ext cx="4500000" cy="3643350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29886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5440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45440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29511" y="1519200"/>
            <a:ext cx="450000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29511" y="2355168"/>
            <a:ext cx="4500000" cy="2816907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886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75386" y="1519200"/>
            <a:ext cx="5365818" cy="3633825"/>
          </a:xfrm>
          <a:prstGeom prst="rect">
            <a:avLst/>
          </a:prstGeom>
        </p:spPr>
        <p:txBody>
          <a:bodyPr/>
          <a:lstStyle>
            <a:lvl1pPr>
              <a:buClr>
                <a:srgbClr val="72B240"/>
              </a:buClr>
              <a:defRPr sz="3200"/>
            </a:lvl1pPr>
            <a:lvl2pPr>
              <a:buClr>
                <a:srgbClr val="72B240"/>
              </a:buClr>
              <a:defRPr sz="2800"/>
            </a:lvl2pPr>
            <a:lvl3pPr>
              <a:buClr>
                <a:srgbClr val="72B240"/>
              </a:buClr>
              <a:defRPr sz="2400"/>
            </a:lvl3pPr>
            <a:lvl4pPr>
              <a:buClr>
                <a:srgbClr val="72B240"/>
              </a:buClr>
              <a:defRPr sz="2000"/>
            </a:lvl4pPr>
            <a:lvl5pPr>
              <a:buClr>
                <a:srgbClr val="72B240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1" y="1519200"/>
            <a:ext cx="3620018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5630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17996" y="1519200"/>
            <a:ext cx="4863401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54400" y="1519200"/>
            <a:ext cx="3932237" cy="3633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68800" y="486000"/>
            <a:ext cx="8784000" cy="507600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</a:lstStyle>
          <a:p>
            <a:r>
              <a:rPr lang="hu-HU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7442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454400" y="1519200"/>
            <a:ext cx="6805345" cy="37005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72B240"/>
              </a:buClr>
              <a:defRPr/>
            </a:lvl1pPr>
            <a:lvl2pPr>
              <a:buClr>
                <a:srgbClr val="72B240"/>
              </a:buClr>
              <a:defRPr/>
            </a:lvl2pPr>
            <a:lvl3pPr>
              <a:buClr>
                <a:srgbClr val="72B240"/>
              </a:buClr>
              <a:defRPr/>
            </a:lvl3pPr>
            <a:lvl4pPr>
              <a:buClr>
                <a:srgbClr val="72B240"/>
              </a:buClr>
              <a:defRPr/>
            </a:lvl4pPr>
            <a:lvl5pPr>
              <a:buClr>
                <a:srgbClr val="72B240"/>
              </a:buClr>
              <a:defRPr/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8391525" y="1524001"/>
            <a:ext cx="2200274" cy="3629024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  <p:txBody>
          <a:bodyPr vert="vert"/>
          <a:lstStyle>
            <a:lvl1pPr>
              <a:defRPr sz="3000"/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6157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8"/>
            <a:ext cx="12372836" cy="685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69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BFC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23197"/>
            <a:ext cx="12189710" cy="1714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15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78" r:id="rId3"/>
    <p:sldLayoutId id="2147483680" r:id="rId4"/>
    <p:sldLayoutId id="2147483681" r:id="rId5"/>
    <p:sldLayoutId id="2147483683" r:id="rId6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60BA3BB7-DC6B-42D3-906C-16CB93C2F0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140" y="5399130"/>
            <a:ext cx="2434578" cy="1080000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ABFA2996-7757-4BC6-8A3A-47AC337A12EB}"/>
              </a:ext>
            </a:extLst>
          </p:cNvPr>
          <p:cNvSpPr/>
          <p:nvPr/>
        </p:nvSpPr>
        <p:spPr>
          <a:xfrm>
            <a:off x="3315478" y="5405535"/>
            <a:ext cx="2942253" cy="1194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E366B0AD-63B8-4C1F-9F95-897240815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4206" y="5465124"/>
            <a:ext cx="2736612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46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A9308D85-95AE-44ED-8195-D690B3CB31C7}"/>
              </a:ext>
            </a:extLst>
          </p:cNvPr>
          <p:cNvSpPr/>
          <p:nvPr/>
        </p:nvSpPr>
        <p:spPr>
          <a:xfrm>
            <a:off x="3315478" y="5405535"/>
            <a:ext cx="2942253" cy="1194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Cím 1"/>
          <p:cNvSpPr txBox="1">
            <a:spLocks/>
          </p:cNvSpPr>
          <p:nvPr/>
        </p:nvSpPr>
        <p:spPr>
          <a:xfrm>
            <a:off x="1108930" y="2589353"/>
            <a:ext cx="9974141" cy="10693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hu-HU" sz="3600" dirty="0" err="1">
                <a:latin typeface="Garamond" panose="02020404030301010803" pitchFamily="18" charset="0"/>
              </a:rPr>
              <a:t>www.cegnev.hu</a:t>
            </a:r>
            <a:endParaRPr lang="en-US" sz="3600" dirty="0">
              <a:latin typeface="Garamond" panose="02020404030301010803" pitchFamily="18" charset="0"/>
            </a:endParaRPr>
          </a:p>
        </p:txBody>
      </p:sp>
      <p:sp>
        <p:nvSpPr>
          <p:cNvPr id="9" name="Alcím 2"/>
          <p:cNvSpPr txBox="1">
            <a:spLocks/>
          </p:cNvSpPr>
          <p:nvPr/>
        </p:nvSpPr>
        <p:spPr>
          <a:xfrm>
            <a:off x="9661894" y="195538"/>
            <a:ext cx="2377711" cy="9235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endParaRPr lang="hu-HU" sz="2000" i="1" dirty="0">
              <a:latin typeface="Garamond" panose="02020404030301010803" pitchFamily="18" charset="0"/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746D0B55-8EB7-4AD5-AFA9-DB521FDA68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206" y="5465124"/>
            <a:ext cx="2736612" cy="1080000"/>
          </a:xfrm>
          <a:prstGeom prst="rect">
            <a:avLst/>
          </a:prstGeom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465C1C14-287C-4548-8BFB-4B0D93CDA434}"/>
              </a:ext>
            </a:extLst>
          </p:cNvPr>
          <p:cNvSpPr txBox="1"/>
          <p:nvPr/>
        </p:nvSpPr>
        <p:spPr>
          <a:xfrm>
            <a:off x="152394" y="155949"/>
            <a:ext cx="12039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  </a:t>
            </a:r>
            <a:r>
              <a:rPr lang="hu-H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EKÖP-24-X-X (pályázat kódja/ ösztöndíjszerződés alapján) </a:t>
            </a:r>
            <a:r>
              <a:rPr lang="hu-H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számú projekt a Kulturális és Innovációs Minisztérium Nemzeti Kutatási Fejlesztési és Innovációs Alapból nyújtott támogatásával, a 2024-2.1.1-EKÖP-2024-00009 Egyetemi Kutatói Ösztöndíj Program pályázati program finanszírozásában valósult meg. </a:t>
            </a:r>
            <a:endParaRPr lang="hu-HU" dirty="0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A21E3902-03B8-4D2C-A2BD-0EC0013FBC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94" y="5465124"/>
            <a:ext cx="24345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41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3EF78A9-0F16-419F-A042-F73AF0FAF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026" y="5424012"/>
            <a:ext cx="2736612" cy="10800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4D6A7729-1D8B-4B7E-BD6A-D04B04543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8" y="5424012"/>
            <a:ext cx="24345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494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3EF78A9-0F16-419F-A042-F73AF0FAF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026" y="5424012"/>
            <a:ext cx="2736612" cy="10800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4D6A7729-1D8B-4B7E-BD6A-D04B04543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8" y="5424012"/>
            <a:ext cx="24345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135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3EF78A9-0F16-419F-A042-F73AF0FAF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026" y="5424012"/>
            <a:ext cx="2736612" cy="10800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4D6A7729-1D8B-4B7E-BD6A-D04B04543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8" y="5424012"/>
            <a:ext cx="24345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926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3EF78A9-0F16-419F-A042-F73AF0FAF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026" y="5424012"/>
            <a:ext cx="2736612" cy="10800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4D6A7729-1D8B-4B7E-BD6A-D04B04543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8" y="5424012"/>
            <a:ext cx="24345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44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3EF78A9-0F16-419F-A042-F73AF0FAF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026" y="5424012"/>
            <a:ext cx="2736612" cy="10800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4D6A7729-1D8B-4B7E-BD6A-D04B04543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8" y="5424012"/>
            <a:ext cx="24345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616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3EF78A9-0F16-419F-A042-F73AF0FAF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026" y="5424012"/>
            <a:ext cx="2736612" cy="10800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4D6A7729-1D8B-4B7E-BD6A-D04B04543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8" y="5424012"/>
            <a:ext cx="24345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679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3EF78A9-0F16-419F-A042-F73AF0FAF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026" y="5424012"/>
            <a:ext cx="2736612" cy="10800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4D6A7729-1D8B-4B7E-BD6A-D04B04543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8" y="5424012"/>
            <a:ext cx="24345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721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3EF78A9-0F16-419F-A042-F73AF0FAF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0026" y="5424012"/>
            <a:ext cx="2736612" cy="1080000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4D6A7729-1D8B-4B7E-BD6A-D04B045434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8" y="5424012"/>
            <a:ext cx="2434578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028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éni 2. séma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4655</TotalTime>
  <Words>43</Words>
  <Application>Microsoft Office PowerPoint</Application>
  <PresentationFormat>Szélesvásznú</PresentationFormat>
  <Paragraphs>3</Paragraphs>
  <Slides>10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10</vt:i4>
      </vt:variant>
    </vt:vector>
  </HeadingPairs>
  <TitlesOfParts>
    <vt:vector size="16" baseType="lpstr">
      <vt:lpstr>Arial</vt:lpstr>
      <vt:lpstr>Calibri</vt:lpstr>
      <vt:lpstr>Garamond</vt:lpstr>
      <vt:lpstr>Times New Roman</vt:lpstr>
      <vt:lpstr>1_Office-téma</vt:lpstr>
      <vt:lpstr>2_Office-téma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NKFIH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Führer Zsuzsanna</dc:creator>
  <cp:lastModifiedBy>Kővári-Breuer Orsolya</cp:lastModifiedBy>
  <cp:revision>396</cp:revision>
  <cp:lastPrinted>2016-03-01T15:05:05Z</cp:lastPrinted>
  <dcterms:created xsi:type="dcterms:W3CDTF">2015-04-13T10:08:26Z</dcterms:created>
  <dcterms:modified xsi:type="dcterms:W3CDTF">2025-05-26T08:28:57Z</dcterms:modified>
</cp:coreProperties>
</file>