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3"/>
  </p:notesMasterIdLst>
  <p:handoutMasterIdLst>
    <p:handoutMasterId r:id="rId14"/>
  </p:handoutMasterIdLst>
  <p:sldIdLst>
    <p:sldId id="403" r:id="rId3"/>
    <p:sldId id="407" r:id="rId4"/>
    <p:sldId id="408" r:id="rId5"/>
    <p:sldId id="409" r:id="rId6"/>
    <p:sldId id="410" r:id="rId7"/>
    <p:sldId id="411" r:id="rId8"/>
    <p:sldId id="412" r:id="rId9"/>
    <p:sldId id="413" r:id="rId10"/>
    <p:sldId id="414" r:id="rId11"/>
    <p:sldId id="362" r:id="rId12"/>
  </p:sldIdLst>
  <p:sldSz cx="12192000" cy="6858000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01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23" initials="123" lastIdx="4" clrIdx="0"/>
  <p:cmAuthor id="1" name="Csuzdi Szonja" initials="CSSZ" lastIdx="1" clrIdx="1"/>
  <p:cmAuthor id="2" name="Jeney Nóra" initials="JN" lastIdx="1" clrIdx="2"/>
  <p:cmAuthor id="3" name="Kővári-Breuer Orsolya" initials="KBO" lastIdx="1" clrIdx="3">
    <p:extLst>
      <p:ext uri="{19B8F6BF-5375-455C-9EA6-DF929625EA0E}">
        <p15:presenceInfo xmlns:p15="http://schemas.microsoft.com/office/powerpoint/2012/main" userId="S::kovari.orsolya@uni-obuda.hu::82e33de4-6555-453f-8948-1aa91d5458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B6D37A"/>
    <a:srgbClr val="72B240"/>
    <a:srgbClr val="666666"/>
    <a:srgbClr val="6864A2"/>
    <a:srgbClr val="FBFCF6"/>
    <a:srgbClr val="51A200"/>
    <a:srgbClr val="7D7D7D"/>
    <a:srgbClr val="39BA24"/>
    <a:srgbClr val="0A5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Közepesen sötét stílus 2 – 6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36" autoAdjust="0"/>
    <p:restoredTop sz="94671" autoAdjust="0"/>
  </p:normalViewPr>
  <p:slideViewPr>
    <p:cSldViewPr snapToGrid="0">
      <p:cViewPr>
        <p:scale>
          <a:sx n="110" d="100"/>
          <a:sy n="110" d="100"/>
        </p:scale>
        <p:origin x="1482" y="10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-3918" y="-120"/>
      </p:cViewPr>
      <p:guideLst>
        <p:guide orient="horz" pos="3128"/>
        <p:guide pos="2101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9D374-4ABF-4A74-B475-C217D3141879}" type="datetimeFigureOut">
              <a:rPr lang="hu-HU" smtClean="0"/>
              <a:t>2026. 01. 28.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1" y="9428582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428582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7C6F45-C139-463C-B125-E14BFEA4D00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1654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85964-301B-4E05-A0AC-A222FD1D8677}" type="datetimeFigureOut">
              <a:rPr lang="hu-HU" smtClean="0"/>
              <a:t>2026. 01. 28.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1" y="9428582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2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CD048-3DD1-4962-B730-99E29D05AA1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71999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CD048-3DD1-4962-B730-99E29D05AA1F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8625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 - egy so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 hasCustomPrompt="1"/>
          </p:nvPr>
        </p:nvSpPr>
        <p:spPr>
          <a:xfrm>
            <a:off x="1522800" y="1711354"/>
            <a:ext cx="10080000" cy="880844"/>
          </a:xfrm>
          <a:prstGeom prst="rect">
            <a:avLst/>
          </a:prstGeom>
        </p:spPr>
        <p:txBody>
          <a:bodyPr anchor="b"/>
          <a:lstStyle>
            <a:lvl1pPr algn="l">
              <a:defRPr sz="6000" cap="all" baseline="0">
                <a:solidFill>
                  <a:schemeClr val="bg1"/>
                </a:solidFill>
                <a:latin typeface="Garamond" pitchFamily="18" charset="0"/>
              </a:defRPr>
            </a:lvl1pPr>
          </a:lstStyle>
          <a:p>
            <a:r>
              <a:rPr lang="hu-HU" dirty="0"/>
              <a:t>A prezentáció címe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 hasCustomPrompt="1"/>
          </p:nvPr>
        </p:nvSpPr>
        <p:spPr>
          <a:xfrm>
            <a:off x="1522800" y="2734812"/>
            <a:ext cx="10080000" cy="7298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 b="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Alcíme egy sorban</a:t>
            </a:r>
          </a:p>
        </p:txBody>
      </p:sp>
    </p:spTree>
    <p:extLst>
      <p:ext uri="{BB962C8B-B14F-4D97-AF65-F5344CB8AC3E}">
        <p14:creationId xmlns:p14="http://schemas.microsoft.com/office/powerpoint/2010/main" val="1757439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 - két so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 hasCustomPrompt="1"/>
          </p:nvPr>
        </p:nvSpPr>
        <p:spPr>
          <a:xfrm>
            <a:off x="1522800" y="1306279"/>
            <a:ext cx="10080000" cy="1845947"/>
          </a:xfrm>
          <a:prstGeom prst="rect">
            <a:avLst/>
          </a:prstGeom>
        </p:spPr>
        <p:txBody>
          <a:bodyPr anchor="b"/>
          <a:lstStyle>
            <a:lvl1pPr algn="l">
              <a:defRPr sz="6000" b="0" cap="all" baseline="0">
                <a:solidFill>
                  <a:schemeClr val="bg1"/>
                </a:solidFill>
                <a:latin typeface="Garamond" pitchFamily="18" charset="0"/>
              </a:defRPr>
            </a:lvl1pPr>
          </a:lstStyle>
          <a:p>
            <a:r>
              <a:rPr lang="hu-HU" dirty="0"/>
              <a:t>A prezentáció címe </a:t>
            </a:r>
            <a:br>
              <a:rPr lang="hu-HU" dirty="0"/>
            </a:br>
            <a:r>
              <a:rPr lang="hu-HU" dirty="0"/>
              <a:t>Két sorban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 hasCustomPrompt="1"/>
          </p:nvPr>
        </p:nvSpPr>
        <p:spPr>
          <a:xfrm>
            <a:off x="1522800" y="3261284"/>
            <a:ext cx="10080000" cy="8786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3200" b="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Alcíme</a:t>
            </a:r>
            <a:br>
              <a:rPr lang="hu-HU" dirty="0"/>
            </a:br>
            <a:r>
              <a:rPr lang="hu-HU" dirty="0"/>
              <a:t>két sorban</a:t>
            </a:r>
          </a:p>
        </p:txBody>
      </p:sp>
    </p:spTree>
    <p:extLst>
      <p:ext uri="{BB962C8B-B14F-4D97-AF65-F5344CB8AC3E}">
        <p14:creationId xmlns:p14="http://schemas.microsoft.com/office/powerpoint/2010/main" val="1114549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4400" y="1519200"/>
            <a:ext cx="9126000" cy="3633825"/>
          </a:xfrm>
          <a:prstGeom prst="rect">
            <a:avLst/>
          </a:prstGeom>
        </p:spPr>
        <p:txBody>
          <a:bodyPr/>
          <a:lstStyle>
            <a:lvl1pPr>
              <a:buClr>
                <a:srgbClr val="72B240"/>
              </a:buClr>
              <a:defRPr>
                <a:latin typeface="Garamond" pitchFamily="18" charset="0"/>
              </a:defRPr>
            </a:lvl1pPr>
            <a:lvl2pPr>
              <a:buClr>
                <a:srgbClr val="72B240"/>
              </a:buClr>
              <a:defRPr>
                <a:latin typeface="Garamond" pitchFamily="18" charset="0"/>
              </a:defRPr>
            </a:lvl2pPr>
            <a:lvl3pPr>
              <a:buClr>
                <a:srgbClr val="72B240"/>
              </a:buClr>
              <a:defRPr>
                <a:latin typeface="Garamond" pitchFamily="18" charset="0"/>
              </a:defRPr>
            </a:lvl3pPr>
            <a:lvl4pPr>
              <a:buClr>
                <a:srgbClr val="72B240"/>
              </a:buClr>
              <a:defRPr>
                <a:latin typeface="Garamond" pitchFamily="18" charset="0"/>
              </a:defRPr>
            </a:lvl4pPr>
            <a:lvl5pPr>
              <a:buClr>
                <a:srgbClr val="72B240"/>
              </a:buClr>
              <a:defRPr>
                <a:latin typeface="Garamond" pitchFamily="18" charset="0"/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68800" y="486000"/>
            <a:ext cx="8784000" cy="5076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902916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54400" y="1519200"/>
            <a:ext cx="4500000" cy="3643350"/>
          </a:xfrm>
          <a:prstGeom prst="rect">
            <a:avLst/>
          </a:prstGeom>
        </p:spPr>
        <p:txBody>
          <a:bodyPr/>
          <a:lstStyle>
            <a:lvl1pPr>
              <a:buClr>
                <a:srgbClr val="72B240"/>
              </a:buClr>
              <a:defRPr/>
            </a:lvl1pPr>
            <a:lvl2pPr>
              <a:buClr>
                <a:srgbClr val="72B240"/>
              </a:buClr>
              <a:defRPr/>
            </a:lvl2pPr>
            <a:lvl3pPr>
              <a:buClr>
                <a:srgbClr val="72B240"/>
              </a:buClr>
              <a:defRPr/>
            </a:lvl3pPr>
            <a:lvl4pPr>
              <a:buClr>
                <a:srgbClr val="72B240"/>
              </a:buClr>
              <a:defRPr/>
            </a:lvl4pPr>
            <a:lvl5pPr>
              <a:buClr>
                <a:srgbClr val="72B240"/>
              </a:buClr>
              <a:defRPr/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30800" y="1519200"/>
            <a:ext cx="4500000" cy="3643350"/>
          </a:xfrm>
          <a:prstGeom prst="rect">
            <a:avLst/>
          </a:prstGeom>
        </p:spPr>
        <p:txBody>
          <a:bodyPr/>
          <a:lstStyle>
            <a:lvl1pPr>
              <a:buClr>
                <a:srgbClr val="72B240"/>
              </a:buClr>
              <a:defRPr/>
            </a:lvl1pPr>
            <a:lvl2pPr>
              <a:buClr>
                <a:srgbClr val="72B240"/>
              </a:buClr>
              <a:defRPr/>
            </a:lvl2pPr>
            <a:lvl3pPr>
              <a:buClr>
                <a:srgbClr val="72B240"/>
              </a:buClr>
              <a:defRPr/>
            </a:lvl3pPr>
            <a:lvl4pPr>
              <a:buClr>
                <a:srgbClr val="72B240"/>
              </a:buClr>
              <a:defRPr/>
            </a:lvl4pPr>
            <a:lvl5pPr>
              <a:buClr>
                <a:srgbClr val="72B240"/>
              </a:buClr>
              <a:defRPr/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68800" y="486000"/>
            <a:ext cx="8784000" cy="5076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298869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454401" y="1519200"/>
            <a:ext cx="450000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454401" y="2355168"/>
            <a:ext cx="4500000" cy="2816907"/>
          </a:xfrm>
          <a:prstGeom prst="rect">
            <a:avLst/>
          </a:prstGeom>
        </p:spPr>
        <p:txBody>
          <a:bodyPr/>
          <a:lstStyle>
            <a:lvl1pPr>
              <a:buClr>
                <a:srgbClr val="72B240"/>
              </a:buClr>
              <a:defRPr/>
            </a:lvl1pPr>
            <a:lvl2pPr>
              <a:buClr>
                <a:srgbClr val="72B240"/>
              </a:buClr>
              <a:defRPr/>
            </a:lvl2pPr>
            <a:lvl3pPr>
              <a:buClr>
                <a:srgbClr val="72B240"/>
              </a:buClr>
              <a:defRPr/>
            </a:lvl3pPr>
            <a:lvl4pPr>
              <a:buClr>
                <a:srgbClr val="72B240"/>
              </a:buClr>
              <a:defRPr/>
            </a:lvl4pPr>
            <a:lvl5pPr>
              <a:buClr>
                <a:srgbClr val="72B240"/>
              </a:buClr>
              <a:defRPr/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29511" y="1519200"/>
            <a:ext cx="450000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29511" y="2355168"/>
            <a:ext cx="4500000" cy="2816907"/>
          </a:xfrm>
          <a:prstGeom prst="rect">
            <a:avLst/>
          </a:prstGeom>
        </p:spPr>
        <p:txBody>
          <a:bodyPr/>
          <a:lstStyle>
            <a:lvl1pPr>
              <a:buClr>
                <a:srgbClr val="72B240"/>
              </a:buClr>
              <a:defRPr/>
            </a:lvl1pPr>
            <a:lvl2pPr>
              <a:buClr>
                <a:srgbClr val="72B240"/>
              </a:buClr>
              <a:defRPr/>
            </a:lvl2pPr>
            <a:lvl3pPr>
              <a:buClr>
                <a:srgbClr val="72B240"/>
              </a:buClr>
              <a:defRPr/>
            </a:lvl3pPr>
            <a:lvl4pPr>
              <a:buClr>
                <a:srgbClr val="72B240"/>
              </a:buClr>
              <a:defRPr/>
            </a:lvl4pPr>
            <a:lvl5pPr>
              <a:buClr>
                <a:srgbClr val="72B240"/>
              </a:buClr>
              <a:defRPr/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68800" y="486000"/>
            <a:ext cx="8784000" cy="5076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7886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275386" y="1519200"/>
            <a:ext cx="5365818" cy="3633825"/>
          </a:xfrm>
          <a:prstGeom prst="rect">
            <a:avLst/>
          </a:prstGeom>
        </p:spPr>
        <p:txBody>
          <a:bodyPr/>
          <a:lstStyle>
            <a:lvl1pPr>
              <a:buClr>
                <a:srgbClr val="72B240"/>
              </a:buClr>
              <a:defRPr sz="3200"/>
            </a:lvl1pPr>
            <a:lvl2pPr>
              <a:buClr>
                <a:srgbClr val="72B240"/>
              </a:buClr>
              <a:defRPr sz="2800"/>
            </a:lvl2pPr>
            <a:lvl3pPr>
              <a:buClr>
                <a:srgbClr val="72B240"/>
              </a:buClr>
              <a:defRPr sz="2400"/>
            </a:lvl3pPr>
            <a:lvl4pPr>
              <a:buClr>
                <a:srgbClr val="72B240"/>
              </a:buClr>
              <a:defRPr sz="2000"/>
            </a:lvl4pPr>
            <a:lvl5pPr>
              <a:buClr>
                <a:srgbClr val="72B240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54401" y="1519200"/>
            <a:ext cx="3620018" cy="3633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68800" y="486000"/>
            <a:ext cx="8784000" cy="5076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56304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817996" y="1519200"/>
            <a:ext cx="4863401" cy="3633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54400" y="1519200"/>
            <a:ext cx="3932237" cy="3633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68800" y="486000"/>
            <a:ext cx="8784000" cy="5076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744239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454400" y="1519200"/>
            <a:ext cx="6805345" cy="3700500"/>
          </a:xfrm>
          <a:prstGeom prst="rect">
            <a:avLst/>
          </a:prstGeom>
        </p:spPr>
        <p:txBody>
          <a:bodyPr vert="eaVert"/>
          <a:lstStyle>
            <a:lvl1pPr>
              <a:buClr>
                <a:srgbClr val="72B240"/>
              </a:buClr>
              <a:defRPr/>
            </a:lvl1pPr>
            <a:lvl2pPr>
              <a:buClr>
                <a:srgbClr val="72B240"/>
              </a:buClr>
              <a:defRPr/>
            </a:lvl2pPr>
            <a:lvl3pPr>
              <a:buClr>
                <a:srgbClr val="72B240"/>
              </a:buClr>
              <a:defRPr/>
            </a:lvl3pPr>
            <a:lvl4pPr>
              <a:buClr>
                <a:srgbClr val="72B240"/>
              </a:buClr>
              <a:defRPr/>
            </a:lvl4pPr>
            <a:lvl5pPr>
              <a:buClr>
                <a:srgbClr val="72B240"/>
              </a:buClr>
              <a:defRPr/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8391525" y="1524001"/>
            <a:ext cx="2200274" cy="3629024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  <p:txBody>
          <a:bodyPr vert="vert"/>
          <a:lstStyle>
            <a:lvl1pPr>
              <a:defRPr sz="3000"/>
            </a:lvl1pPr>
          </a:lstStyle>
          <a:p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761574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BFC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8"/>
            <a:ext cx="12372836" cy="685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269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BFC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23197"/>
            <a:ext cx="12189710" cy="1714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155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7" r:id="rId2"/>
    <p:sldLayoutId id="2147483678" r:id="rId3"/>
    <p:sldLayoutId id="2147483680" r:id="rId4"/>
    <p:sldLayoutId id="2147483681" r:id="rId5"/>
    <p:sldLayoutId id="2147483683" r:id="rId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ABFA2996-7757-4BC6-8A3A-47AC337A12EB}"/>
              </a:ext>
            </a:extLst>
          </p:cNvPr>
          <p:cNvSpPr/>
          <p:nvPr/>
        </p:nvSpPr>
        <p:spPr>
          <a:xfrm>
            <a:off x="3315478" y="5405535"/>
            <a:ext cx="2942253" cy="1194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E366B0AD-63B8-4C1F-9F95-8972408158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4206" y="5465124"/>
            <a:ext cx="2736612" cy="1080000"/>
          </a:xfrm>
          <a:prstGeom prst="rect">
            <a:avLst/>
          </a:prstGeom>
        </p:spPr>
      </p:pic>
      <p:pic>
        <p:nvPicPr>
          <p:cNvPr id="10" name="Kép 9">
            <a:extLst>
              <a:ext uri="{FF2B5EF4-FFF2-40B4-BE49-F238E27FC236}">
                <a16:creationId xmlns:a16="http://schemas.microsoft.com/office/drawing/2014/main" id="{23974313-929D-4644-B21B-638239B7C477}"/>
              </a:ext>
            </a:extLst>
          </p:cNvPr>
          <p:cNvPicPr/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4" t="20435" r="13971" b="30741"/>
          <a:stretch/>
        </p:blipFill>
        <p:spPr bwMode="auto">
          <a:xfrm>
            <a:off x="573544" y="5405536"/>
            <a:ext cx="2463432" cy="119431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5246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>
            <a:extLst>
              <a:ext uri="{FF2B5EF4-FFF2-40B4-BE49-F238E27FC236}">
                <a16:creationId xmlns:a16="http://schemas.microsoft.com/office/drawing/2014/main" id="{A9308D85-95AE-44ED-8195-D690B3CB31C7}"/>
              </a:ext>
            </a:extLst>
          </p:cNvPr>
          <p:cNvSpPr/>
          <p:nvPr/>
        </p:nvSpPr>
        <p:spPr>
          <a:xfrm>
            <a:off x="3315478" y="5405535"/>
            <a:ext cx="2942253" cy="1194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Alcím 2"/>
          <p:cNvSpPr txBox="1">
            <a:spLocks/>
          </p:cNvSpPr>
          <p:nvPr/>
        </p:nvSpPr>
        <p:spPr>
          <a:xfrm>
            <a:off x="9661894" y="195538"/>
            <a:ext cx="2377711" cy="9235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</a:pPr>
            <a:endParaRPr lang="hu-HU" sz="2000" i="1" dirty="0">
              <a:latin typeface="Garamond" panose="02020404030301010803" pitchFamily="18" charset="0"/>
            </a:endParaRP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746D0B55-8EB7-4AD5-AFA9-DB521FDA6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4206" y="5465124"/>
            <a:ext cx="2736612" cy="1080000"/>
          </a:xfrm>
          <a:prstGeom prst="rect">
            <a:avLst/>
          </a:prstGeom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465C1C14-287C-4548-8BFB-4B0D93CDA434}"/>
              </a:ext>
            </a:extLst>
          </p:cNvPr>
          <p:cNvSpPr txBox="1"/>
          <p:nvPr/>
        </p:nvSpPr>
        <p:spPr>
          <a:xfrm>
            <a:off x="152394" y="155949"/>
            <a:ext cx="12039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hu-H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…. [projektazonosító szám] </a:t>
            </a:r>
            <a:r>
              <a:rPr lang="hu-HU" dirty="0">
                <a:solidFill>
                  <a:srgbClr val="000000"/>
                </a:solidFill>
                <a:latin typeface="Times New Roman" panose="02020603050405020304" pitchFamily="18" charset="0"/>
              </a:rPr>
              <a:t>számú projekt a Kulturális és Innovációs Minisztérium Nemzeti Kutatási Fejlesztési és Innovációs Alapból nyújtott támogatásával, a 2025-2.1.1-EKÖP Egyetemi kutatói ösztöndíj program finanszírozásában valósult meg</a:t>
            </a:r>
          </a:p>
        </p:txBody>
      </p:sp>
      <p:pic>
        <p:nvPicPr>
          <p:cNvPr id="10" name="Kép 9">
            <a:extLst>
              <a:ext uri="{FF2B5EF4-FFF2-40B4-BE49-F238E27FC236}">
                <a16:creationId xmlns:a16="http://schemas.microsoft.com/office/drawing/2014/main" id="{99A51BD1-BB78-464B-BE29-6B445F0B5DC1}"/>
              </a:ext>
            </a:extLst>
          </p:cNvPr>
          <p:cNvPicPr/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4" t="20435" r="13971" b="30741"/>
          <a:stretch/>
        </p:blipFill>
        <p:spPr bwMode="auto">
          <a:xfrm>
            <a:off x="573544" y="5405536"/>
            <a:ext cx="2463432" cy="119431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2241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B3EF78A9-0F16-419F-A042-F73AF0FAF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7038" y="5424012"/>
            <a:ext cx="2736612" cy="1080000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EEBE22F1-ACB3-476C-B25D-91369718EA81}"/>
              </a:ext>
            </a:extLst>
          </p:cNvPr>
          <p:cNvPicPr/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4" t="20435" r="13971" b="30741"/>
          <a:stretch/>
        </p:blipFill>
        <p:spPr bwMode="auto">
          <a:xfrm>
            <a:off x="522365" y="5424012"/>
            <a:ext cx="2463432" cy="119431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42494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" name="Kép 9">
            <a:extLst>
              <a:ext uri="{FF2B5EF4-FFF2-40B4-BE49-F238E27FC236}">
                <a16:creationId xmlns:a16="http://schemas.microsoft.com/office/drawing/2014/main" id="{7C5CA352-8A21-4B7D-B355-35EC97DDC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7038" y="5424012"/>
            <a:ext cx="2736612" cy="1080000"/>
          </a:xfrm>
          <a:prstGeom prst="rect">
            <a:avLst/>
          </a:prstGeom>
        </p:spPr>
      </p:pic>
      <p:pic>
        <p:nvPicPr>
          <p:cNvPr id="11" name="Kép 10">
            <a:extLst>
              <a:ext uri="{FF2B5EF4-FFF2-40B4-BE49-F238E27FC236}">
                <a16:creationId xmlns:a16="http://schemas.microsoft.com/office/drawing/2014/main" id="{176777EB-B8DA-4A00-8D4F-43D8DFFA46B0}"/>
              </a:ext>
            </a:extLst>
          </p:cNvPr>
          <p:cNvPicPr/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4" t="20435" r="13971" b="30741"/>
          <a:stretch/>
        </p:blipFill>
        <p:spPr bwMode="auto">
          <a:xfrm>
            <a:off x="522365" y="5424012"/>
            <a:ext cx="2463432" cy="119431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94135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" name="Kép 9">
            <a:extLst>
              <a:ext uri="{FF2B5EF4-FFF2-40B4-BE49-F238E27FC236}">
                <a16:creationId xmlns:a16="http://schemas.microsoft.com/office/drawing/2014/main" id="{A43A0F3A-12AD-4AEF-A88F-AE10E53D64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7038" y="5424012"/>
            <a:ext cx="2736612" cy="1080000"/>
          </a:xfrm>
          <a:prstGeom prst="rect">
            <a:avLst/>
          </a:prstGeom>
        </p:spPr>
      </p:pic>
      <p:pic>
        <p:nvPicPr>
          <p:cNvPr id="11" name="Kép 10">
            <a:extLst>
              <a:ext uri="{FF2B5EF4-FFF2-40B4-BE49-F238E27FC236}">
                <a16:creationId xmlns:a16="http://schemas.microsoft.com/office/drawing/2014/main" id="{99290B18-B4B1-465E-910B-CAA52A25408B}"/>
              </a:ext>
            </a:extLst>
          </p:cNvPr>
          <p:cNvPicPr/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4" t="20435" r="13971" b="30741"/>
          <a:stretch/>
        </p:blipFill>
        <p:spPr bwMode="auto">
          <a:xfrm>
            <a:off x="522365" y="5424012"/>
            <a:ext cx="2463432" cy="119431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53926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" name="Kép 9">
            <a:extLst>
              <a:ext uri="{FF2B5EF4-FFF2-40B4-BE49-F238E27FC236}">
                <a16:creationId xmlns:a16="http://schemas.microsoft.com/office/drawing/2014/main" id="{440B5F7E-E121-4246-9EB9-B32C2FD3B6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7038" y="5424012"/>
            <a:ext cx="2736612" cy="1080000"/>
          </a:xfrm>
          <a:prstGeom prst="rect">
            <a:avLst/>
          </a:prstGeom>
        </p:spPr>
      </p:pic>
      <p:pic>
        <p:nvPicPr>
          <p:cNvPr id="11" name="Kép 10">
            <a:extLst>
              <a:ext uri="{FF2B5EF4-FFF2-40B4-BE49-F238E27FC236}">
                <a16:creationId xmlns:a16="http://schemas.microsoft.com/office/drawing/2014/main" id="{167B2FE8-5E50-4B68-A2EA-CCD2234C4DC1}"/>
              </a:ext>
            </a:extLst>
          </p:cNvPr>
          <p:cNvPicPr/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4" t="20435" r="13971" b="30741"/>
          <a:stretch/>
        </p:blipFill>
        <p:spPr bwMode="auto">
          <a:xfrm>
            <a:off x="522365" y="5424012"/>
            <a:ext cx="2463432" cy="119431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15244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" name="Kép 9">
            <a:extLst>
              <a:ext uri="{FF2B5EF4-FFF2-40B4-BE49-F238E27FC236}">
                <a16:creationId xmlns:a16="http://schemas.microsoft.com/office/drawing/2014/main" id="{9188881C-787C-4C24-83E7-1780E3F08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7038" y="5424012"/>
            <a:ext cx="2736612" cy="1080000"/>
          </a:xfrm>
          <a:prstGeom prst="rect">
            <a:avLst/>
          </a:prstGeom>
        </p:spPr>
      </p:pic>
      <p:pic>
        <p:nvPicPr>
          <p:cNvPr id="11" name="Kép 10">
            <a:extLst>
              <a:ext uri="{FF2B5EF4-FFF2-40B4-BE49-F238E27FC236}">
                <a16:creationId xmlns:a16="http://schemas.microsoft.com/office/drawing/2014/main" id="{FD0BA9C6-296A-4B5F-ACB4-9549A7655F1F}"/>
              </a:ext>
            </a:extLst>
          </p:cNvPr>
          <p:cNvPicPr/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4" t="20435" r="13971" b="30741"/>
          <a:stretch/>
        </p:blipFill>
        <p:spPr bwMode="auto">
          <a:xfrm>
            <a:off x="522365" y="5424012"/>
            <a:ext cx="2463432" cy="119431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4761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37308EF3-D078-4130-8063-9C0BCE7E9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7038" y="5424012"/>
            <a:ext cx="2736612" cy="1080000"/>
          </a:xfrm>
          <a:prstGeom prst="rect">
            <a:avLst/>
          </a:prstGeom>
        </p:spPr>
      </p:pic>
      <p:pic>
        <p:nvPicPr>
          <p:cNvPr id="10" name="Kép 9">
            <a:extLst>
              <a:ext uri="{FF2B5EF4-FFF2-40B4-BE49-F238E27FC236}">
                <a16:creationId xmlns:a16="http://schemas.microsoft.com/office/drawing/2014/main" id="{FB52F135-6AFE-46A1-9150-B6F9A196FADD}"/>
              </a:ext>
            </a:extLst>
          </p:cNvPr>
          <p:cNvPicPr/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4" t="20435" r="13971" b="30741"/>
          <a:stretch/>
        </p:blipFill>
        <p:spPr bwMode="auto">
          <a:xfrm>
            <a:off x="522365" y="5424012"/>
            <a:ext cx="2463432" cy="119431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4067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CC358F25-11A1-46BD-80D0-C4921BBDA0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7038" y="5424012"/>
            <a:ext cx="2736612" cy="1080000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CB30A5A4-6C4D-43C2-BD1F-C4548AEBFEDF}"/>
              </a:ext>
            </a:extLst>
          </p:cNvPr>
          <p:cNvPicPr/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4" t="20435" r="13971" b="30741"/>
          <a:stretch/>
        </p:blipFill>
        <p:spPr bwMode="auto">
          <a:xfrm>
            <a:off x="522365" y="5424012"/>
            <a:ext cx="2463432" cy="119431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41721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397CE114-7277-442A-BE84-59D4802107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7038" y="5424012"/>
            <a:ext cx="2736612" cy="1080000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BB6D5B43-DACF-4BF4-A345-1D3A6ABB07E0}"/>
              </a:ext>
            </a:extLst>
          </p:cNvPr>
          <p:cNvPicPr/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4" t="20435" r="13971" b="30741"/>
          <a:stretch/>
        </p:blipFill>
        <p:spPr bwMode="auto">
          <a:xfrm>
            <a:off x="522365" y="5424012"/>
            <a:ext cx="2463432" cy="119431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58028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gyéni 2. séma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4661</TotalTime>
  <Words>32</Words>
  <Application>Microsoft Office PowerPoint</Application>
  <PresentationFormat>Szélesvásznú</PresentationFormat>
  <Paragraphs>2</Paragraphs>
  <Slides>10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2</vt:i4>
      </vt:variant>
      <vt:variant>
        <vt:lpstr>Diacímek</vt:lpstr>
      </vt:variant>
      <vt:variant>
        <vt:i4>10</vt:i4>
      </vt:variant>
    </vt:vector>
  </HeadingPairs>
  <TitlesOfParts>
    <vt:vector size="16" baseType="lpstr">
      <vt:lpstr>Arial</vt:lpstr>
      <vt:lpstr>Calibri</vt:lpstr>
      <vt:lpstr>Garamond</vt:lpstr>
      <vt:lpstr>Times New Roman</vt:lpstr>
      <vt:lpstr>1_Office-téma</vt:lpstr>
      <vt:lpstr>2_Office-téma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>NKFIH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Führer Zsuzsanna</dc:creator>
  <cp:lastModifiedBy>Kővári-Breuer Orsolya</cp:lastModifiedBy>
  <cp:revision>398</cp:revision>
  <cp:lastPrinted>2016-03-01T15:05:05Z</cp:lastPrinted>
  <dcterms:created xsi:type="dcterms:W3CDTF">2015-04-13T10:08:26Z</dcterms:created>
  <dcterms:modified xsi:type="dcterms:W3CDTF">2026-01-28T08:40:05Z</dcterms:modified>
</cp:coreProperties>
</file>